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58.xml" ContentType="application/vnd.openxmlformats-officedocument.presentationml.slide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s/slide136.xml" ContentType="application/vnd.openxmlformats-officedocument.presentationml.slide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ags/tag112.xml" ContentType="application/vnd.openxmlformats-officedocument.presentationml.tags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ags/tag21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heme/theme26.xml" ContentType="application/vnd.openxmlformats-officedocument.theme+xml"/>
  <Override PartName="/ppt/tags/tag197.xml" ContentType="application/vnd.openxmlformats-officedocument.presentationml.tags+xml"/>
  <Override PartName="/ppt/slides/slide177.xml" ContentType="application/vnd.openxmlformats-officedocument.presentationml.slide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ags/tag131.xml" ContentType="application/vnd.openxmlformats-officedocument.presentationml.tags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slideLayouts/slideLayout216.xml" ContentType="application/vnd.openxmlformats-officedocument.presentationml.slideLayout+xml"/>
  <Override PartName="/ppt/tags/tag147.xml" ContentType="application/vnd.openxmlformats-officedocument.presentationml.tags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tags/tag194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52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slideLayouts/slideLayout257.xml" ContentType="application/vnd.openxmlformats-officedocument.presentationml.slideLayout+xml"/>
  <Override PartName="/ppt/tags/tag204.xml" ContentType="application/vnd.openxmlformats-officedocument.presentationml.tags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theme/theme9.xml" ContentType="application/vnd.openxmlformats-officedocument.theme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s/slide124.xml" ContentType="application/vnd.openxmlformats-officedocument.presentationml.slide+xml"/>
  <Override PartName="/ppt/slides/slide171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8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tags/tag67.xml" ContentType="application/vnd.openxmlformats-officedocument.presentationml.tags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tags/tag92.xml" ContentType="application/vnd.openxmlformats-officedocument.presentationml.tags+xml"/>
  <Override PartName="/ppt/slideLayouts/slideLayout254.xml" ContentType="application/vnd.openxmlformats-officedocument.presentationml.slideLayout+xml"/>
  <Override PartName="/ppt/tags/tag201.xml" ContentType="application/vnd.openxmlformats-officedocument.presentationml.tags+xml"/>
  <Override PartName="/ppt/theme/theme14.xml" ContentType="application/vnd.openxmlformats-officedocument.theme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slideLayouts/slideLayout232.xml" ContentType="application/vnd.openxmlformats-officedocument.presentationml.slideLayout+xml"/>
  <Override PartName="/ppt/slides/slide143.xml" ContentType="application/vnd.openxmlformats-officedocument.presentationml.slide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79.xml" ContentType="application/vnd.openxmlformats-officedocument.presentationml.tags+xml"/>
  <Override PartName="/ppt/slideLayouts/slideLayout248.xml" ContentType="application/vnd.openxmlformats-officedocument.presentationml.slideLayout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157.xml" ContentType="application/vnd.openxmlformats-officedocument.presentationml.tags+xml"/>
  <Default Extension="gif" ContentType="image/gif"/>
  <Override PartName="/ppt/slides/slide89.xml" ContentType="application/vnd.openxmlformats-officedocument.presentationml.slide+xml"/>
  <Override PartName="/ppt/slides/slide137.xml" ContentType="application/vnd.openxmlformats-officedocument.presentationml.slide+xml"/>
  <Override PartName="/ppt/tags/tag4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slideLayouts/slideLayout251.xml" ContentType="application/vnd.openxmlformats-officedocument.presentationml.slideLayout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slides/slide67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91.xml" ContentType="application/vnd.openxmlformats-officedocument.presentationml.slideLayout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slideLayouts/slideLayout245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61.xml" ContentType="application/vnd.openxmlformats-officedocument.presentationml.tags+xml"/>
  <Override PartName="/ppt/tags/tag129.xml" ContentType="application/vnd.openxmlformats-officedocument.presentationml.tags+xml"/>
  <Override PartName="/ppt/tags/tag176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s/slide156.xml" ContentType="application/vnd.openxmlformats-officedocument.presentationml.slide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s/slide134.xml" ContentType="application/vnd.openxmlformats-officedocument.presentationml.slide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ags/tag132.xml" ContentType="application/vnd.openxmlformats-officedocument.presentationml.tags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20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217.xml" ContentType="application/vnd.openxmlformats-officedocument.presentationml.slideLayout+xml"/>
  <Override PartName="/ppt/tags/tag159.xml" ContentType="application/vnd.openxmlformats-officedocument.presentationml.tags+xml"/>
  <Override PartName="/ppt/slideLayouts/slideLayout264.xml" ContentType="application/vnd.openxmlformats-officedocument.presentationml.slideLayout+xml"/>
  <Override PartName="/ppt/tags/tag211.xml" ContentType="application/vnd.openxmlformats-officedocument.presentationml.tags+xml"/>
  <Override PartName="/ppt/slides/slide139.xml" ContentType="application/vnd.openxmlformats-officedocument.presentationml.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Layouts/slideLayout220.xml" ContentType="application/vnd.openxmlformats-officedocument.presentationml.slideLayout+xml"/>
  <Override PartName="/ppt/tags/tag162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Layouts/slideLayout258.xml" ContentType="application/vnd.openxmlformats-officedocument.presentationml.slideLayout+xml"/>
  <Override PartName="/ppt/tags/tag205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gs/tag189.xml" ContentType="application/vnd.openxmlformats-officedocument.presentationml.tags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s/slide147.xml" ContentType="application/vnd.openxmlformats-officedocument.presentationml.slide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ags/tag145.xml" ContentType="application/vnd.openxmlformats-officedocument.presentationml.tags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tags/tag192.xml" ContentType="application/vnd.openxmlformats-officedocument.presentationml.tags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slideLayouts/slideLayout255.xml" ContentType="application/vnd.openxmlformats-officedocument.presentationml.slideLayout+xml"/>
  <Override PartName="/ppt/tags/tag202.xml" ContentType="application/vnd.openxmlformats-officedocument.presentationml.tags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slideLayouts/slideLayout233.xml" ContentType="application/vnd.openxmlformats-officedocument.presentationml.slideLayout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tags/tag142.xml" ContentType="application/vnd.openxmlformats-officedocument.presentationml.tags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2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90.xml" ContentType="application/vnd.openxmlformats-officedocument.presentationml.tags+xml"/>
  <Override PartName="/ppt/slideLayouts/slideLayout252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slideLayouts/slideLayout230.xml" ContentType="application/vnd.openxmlformats-officedocument.presentationml.slideLayout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tags/tag59.xml" ContentType="application/vnd.openxmlformats-officedocument.presentationml.tags+xml"/>
  <Override PartName="/ppt/slideLayouts/slideLayout26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Layouts/slideLayout101.xml" ContentType="application/vnd.openxmlformats-officedocument.presentationml.slideLayout+xml"/>
  <Override PartName="/ppt/tags/tag177.xml" ContentType="application/vnd.openxmlformats-officedocument.presentationml.tags+xml"/>
  <Override PartName="/ppt/slideLayouts/slideLayout246.xml" ContentType="application/vnd.openxmlformats-officedocument.presentationml.slideLayout+xml"/>
  <Override PartName="/ppt/slides/slide157.xml" ContentType="application/vnd.openxmlformats-officedocument.presentationml.slide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tags/tag209.xml" ContentType="application/vnd.openxmlformats-officedocument.presentationml.tags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tags/tag78.xml" ContentType="application/vnd.openxmlformats-officedocument.presentationml.tags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149.xml" ContentType="application/vnd.openxmlformats-officedocument.presentationml.tags+xml"/>
  <Override PartName="/ppt/slideLayouts/slideLayout265.xml" ContentType="application/vnd.openxmlformats-officedocument.presentationml.slideLayout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Layouts/slideLayout221.xml" ContentType="application/vnd.openxmlformats-officedocument.presentationml.slideLayout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ags/tag130.xml" ContentType="application/vnd.openxmlformats-officedocument.presentationml.tags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ags/tag97.xml" ContentType="application/vnd.openxmlformats-officedocument.presentationml.tags+xml"/>
  <Override PartName="/ppt/slideLayouts/slideLayout259.xml" ContentType="application/vnd.openxmlformats-officedocument.presentationml.slideLayout+xml"/>
  <Override PartName="/ppt/tags/tag20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heme/theme19.xml" ContentType="application/vnd.openxmlformats-officedocument.theme+xml"/>
  <Override PartName="/ppt/tags/tag75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tags/tag168.xml" ContentType="application/vnd.openxmlformats-officedocument.presentationml.tags+xml"/>
  <Override PartName="/ppt/slideLayouts/slideLayout237.xml" ContentType="application/vnd.openxmlformats-officedocument.presentationml.slideLayout+xml"/>
  <Default Extension="wdp" ContentType="image/vnd.ms-photo"/>
  <Override PartName="/ppt/slides/slide148.xml" ContentType="application/vnd.openxmlformats-officedocument.presentationml.slide+xml"/>
  <Override PartName="/ppt/tags/tag53.xml" ContentType="application/vnd.openxmlformats-officedocument.presentationml.tags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s/slide126.xml" ContentType="application/vnd.openxmlformats-officedocument.presentationml.slide+xml"/>
  <Override PartName="/ppt/slides/slide173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Layouts/slideLayout199.xml" ContentType="application/vnd.openxmlformats-officedocument.presentationml.slideLayout+xml"/>
  <Override PartName="/ppt/tags/tag146.xml" ContentType="application/vnd.openxmlformats-officedocument.presentationml.tags+xml"/>
  <Override PartName="/ppt/theme/theme22.xml" ContentType="application/vnd.openxmlformats-officedocument.theme+xml"/>
  <Override PartName="/ppt/tags/tag193.xml" ContentType="application/vnd.openxmlformats-officedocument.presentationml.tags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ags/tag6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tags/tag47.xml" ContentType="application/vnd.openxmlformats-officedocument.presentationml.tags+xml"/>
  <Override PartName="/ppt/slideLayouts/slideLayout209.xml" ContentType="application/vnd.openxmlformats-officedocument.presentationml.slideLayout+xml"/>
  <Override PartName="/ppt/tags/tag94.xml" ContentType="application/vnd.openxmlformats-officedocument.presentationml.tags+xml"/>
  <Override PartName="/ppt/slideLayouts/slideLayout256.xml" ContentType="application/vnd.openxmlformats-officedocument.presentationml.slideLayout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187.xml" ContentType="application/vnd.openxmlformats-officedocument.presentationml.tags+xml"/>
  <Override PartName="/ppt/slides/slide167.xml" ContentType="application/vnd.openxmlformats-officedocument.presentationml.slide+xml"/>
  <Override PartName="/ppt/tags/tag25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65.xml" ContentType="application/vnd.openxmlformats-officedocument.presentationml.tags+xml"/>
  <Override PartName="/ppt/slideLayouts/slideLayout234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s/slide145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121.xml" ContentType="application/vnd.openxmlformats-officedocument.presentationml.tags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tags/tag8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66" r:id="rId7"/>
    <p:sldMasterId id="2147483790" r:id="rId8"/>
    <p:sldMasterId id="2147484324" r:id="rId9"/>
    <p:sldMasterId id="2147484336" r:id="rId10"/>
    <p:sldMasterId id="2147484469" r:id="rId11"/>
    <p:sldMasterId id="2147484481" r:id="rId12"/>
    <p:sldMasterId id="2147484493" r:id="rId13"/>
    <p:sldMasterId id="2147484505" r:id="rId14"/>
    <p:sldMasterId id="2147484517" r:id="rId15"/>
    <p:sldMasterId id="2147484553" r:id="rId16"/>
    <p:sldMasterId id="2147484565" r:id="rId17"/>
    <p:sldMasterId id="2147484577" r:id="rId18"/>
    <p:sldMasterId id="2147484589" r:id="rId19"/>
    <p:sldMasterId id="2147484601" r:id="rId20"/>
    <p:sldMasterId id="2147484613" r:id="rId21"/>
    <p:sldMasterId id="2147484625" r:id="rId22"/>
    <p:sldMasterId id="2147484637" r:id="rId23"/>
    <p:sldMasterId id="2147484649" r:id="rId24"/>
    <p:sldMasterId id="2147484661" r:id="rId25"/>
  </p:sldMasterIdLst>
  <p:notesMasterIdLst>
    <p:notesMasterId r:id="rId203"/>
  </p:notesMasterIdLst>
  <p:handoutMasterIdLst>
    <p:handoutMasterId r:id="rId204"/>
  </p:handoutMasterIdLst>
  <p:sldIdLst>
    <p:sldId id="613" r:id="rId26"/>
    <p:sldId id="348" r:id="rId27"/>
    <p:sldId id="298" r:id="rId28"/>
    <p:sldId id="604" r:id="rId29"/>
    <p:sldId id="299" r:id="rId30"/>
    <p:sldId id="300" r:id="rId31"/>
    <p:sldId id="614" r:id="rId32"/>
    <p:sldId id="615" r:id="rId33"/>
    <p:sldId id="616" r:id="rId34"/>
    <p:sldId id="617" r:id="rId35"/>
    <p:sldId id="618" r:id="rId36"/>
    <p:sldId id="619" r:id="rId37"/>
    <p:sldId id="620" r:id="rId38"/>
    <p:sldId id="621" r:id="rId39"/>
    <p:sldId id="622" r:id="rId40"/>
    <p:sldId id="623" r:id="rId41"/>
    <p:sldId id="624" r:id="rId42"/>
    <p:sldId id="625" r:id="rId43"/>
    <p:sldId id="626" r:id="rId44"/>
    <p:sldId id="612" r:id="rId45"/>
    <p:sldId id="349" r:id="rId46"/>
    <p:sldId id="499" r:id="rId47"/>
    <p:sldId id="324" r:id="rId48"/>
    <p:sldId id="350" r:id="rId49"/>
    <p:sldId id="502" r:id="rId50"/>
    <p:sldId id="503" r:id="rId51"/>
    <p:sldId id="354" r:id="rId52"/>
    <p:sldId id="455" r:id="rId53"/>
    <p:sldId id="456" r:id="rId54"/>
    <p:sldId id="457" r:id="rId55"/>
    <p:sldId id="500" r:id="rId56"/>
    <p:sldId id="458" r:id="rId57"/>
    <p:sldId id="415" r:id="rId58"/>
    <p:sldId id="504" r:id="rId59"/>
    <p:sldId id="505" r:id="rId60"/>
    <p:sldId id="506" r:id="rId61"/>
    <p:sldId id="507" r:id="rId62"/>
    <p:sldId id="508" r:id="rId63"/>
    <p:sldId id="509" r:id="rId64"/>
    <p:sldId id="511" r:id="rId65"/>
    <p:sldId id="512" r:id="rId66"/>
    <p:sldId id="510" r:id="rId67"/>
    <p:sldId id="513" r:id="rId68"/>
    <p:sldId id="514" r:id="rId69"/>
    <p:sldId id="515" r:id="rId70"/>
    <p:sldId id="516" r:id="rId71"/>
    <p:sldId id="501" r:id="rId72"/>
    <p:sldId id="517" r:id="rId73"/>
    <p:sldId id="325" r:id="rId74"/>
    <p:sldId id="465" r:id="rId75"/>
    <p:sldId id="361" r:id="rId76"/>
    <p:sldId id="362" r:id="rId77"/>
    <p:sldId id="551" r:id="rId78"/>
    <p:sldId id="552" r:id="rId79"/>
    <p:sldId id="553" r:id="rId80"/>
    <p:sldId id="554" r:id="rId81"/>
    <p:sldId id="555" r:id="rId82"/>
    <p:sldId id="556" r:id="rId83"/>
    <p:sldId id="557" r:id="rId84"/>
    <p:sldId id="558" r:id="rId85"/>
    <p:sldId id="559" r:id="rId86"/>
    <p:sldId id="560" r:id="rId87"/>
    <p:sldId id="561" r:id="rId88"/>
    <p:sldId id="562" r:id="rId89"/>
    <p:sldId id="563" r:id="rId90"/>
    <p:sldId id="564" r:id="rId91"/>
    <p:sldId id="565" r:id="rId92"/>
    <p:sldId id="566" r:id="rId93"/>
    <p:sldId id="567" r:id="rId94"/>
    <p:sldId id="568" r:id="rId95"/>
    <p:sldId id="569" r:id="rId96"/>
    <p:sldId id="550" r:id="rId97"/>
    <p:sldId id="496" r:id="rId98"/>
    <p:sldId id="467" r:id="rId99"/>
    <p:sldId id="627" r:id="rId100"/>
    <p:sldId id="628" r:id="rId101"/>
    <p:sldId id="629" r:id="rId102"/>
    <p:sldId id="630" r:id="rId103"/>
    <p:sldId id="631" r:id="rId104"/>
    <p:sldId id="632" r:id="rId105"/>
    <p:sldId id="596" r:id="rId106"/>
    <p:sldId id="597" r:id="rId107"/>
    <p:sldId id="598" r:id="rId108"/>
    <p:sldId id="599" r:id="rId109"/>
    <p:sldId id="600" r:id="rId110"/>
    <p:sldId id="633" r:id="rId111"/>
    <p:sldId id="634" r:id="rId112"/>
    <p:sldId id="635" r:id="rId113"/>
    <p:sldId id="636" r:id="rId114"/>
    <p:sldId id="637" r:id="rId115"/>
    <p:sldId id="638" r:id="rId116"/>
    <p:sldId id="639" r:id="rId117"/>
    <p:sldId id="640" r:id="rId118"/>
    <p:sldId id="641" r:id="rId119"/>
    <p:sldId id="642" r:id="rId120"/>
    <p:sldId id="643" r:id="rId121"/>
    <p:sldId id="644" r:id="rId122"/>
    <p:sldId id="645" r:id="rId123"/>
    <p:sldId id="646" r:id="rId124"/>
    <p:sldId id="647" r:id="rId125"/>
    <p:sldId id="648" r:id="rId126"/>
    <p:sldId id="649" r:id="rId127"/>
    <p:sldId id="650" r:id="rId128"/>
    <p:sldId id="651" r:id="rId129"/>
    <p:sldId id="652" r:id="rId130"/>
    <p:sldId id="653" r:id="rId131"/>
    <p:sldId id="654" r:id="rId132"/>
    <p:sldId id="655" r:id="rId133"/>
    <p:sldId id="656" r:id="rId134"/>
    <p:sldId id="657" r:id="rId135"/>
    <p:sldId id="658" r:id="rId136"/>
    <p:sldId id="659" r:id="rId137"/>
    <p:sldId id="660" r:id="rId138"/>
    <p:sldId id="661" r:id="rId139"/>
    <p:sldId id="662" r:id="rId140"/>
    <p:sldId id="663" r:id="rId141"/>
    <p:sldId id="664" r:id="rId142"/>
    <p:sldId id="665" r:id="rId143"/>
    <p:sldId id="666" r:id="rId144"/>
    <p:sldId id="667" r:id="rId145"/>
    <p:sldId id="668" r:id="rId146"/>
    <p:sldId id="669" r:id="rId147"/>
    <p:sldId id="670" r:id="rId148"/>
    <p:sldId id="671" r:id="rId149"/>
    <p:sldId id="672" r:id="rId150"/>
    <p:sldId id="673" r:id="rId151"/>
    <p:sldId id="674" r:id="rId152"/>
    <p:sldId id="675" r:id="rId153"/>
    <p:sldId id="676" r:id="rId154"/>
    <p:sldId id="677" r:id="rId155"/>
    <p:sldId id="678" r:id="rId156"/>
    <p:sldId id="679" r:id="rId157"/>
    <p:sldId id="680" r:id="rId158"/>
    <p:sldId id="681" r:id="rId159"/>
    <p:sldId id="682" r:id="rId160"/>
    <p:sldId id="683" r:id="rId161"/>
    <p:sldId id="684" r:id="rId162"/>
    <p:sldId id="685" r:id="rId163"/>
    <p:sldId id="686" r:id="rId164"/>
    <p:sldId id="687" r:id="rId165"/>
    <p:sldId id="688" r:id="rId166"/>
    <p:sldId id="601" r:id="rId167"/>
    <p:sldId id="602" r:id="rId168"/>
    <p:sldId id="603" r:id="rId169"/>
    <p:sldId id="480" r:id="rId170"/>
    <p:sldId id="582" r:id="rId171"/>
    <p:sldId id="583" r:id="rId172"/>
    <p:sldId id="584" r:id="rId173"/>
    <p:sldId id="493" r:id="rId174"/>
    <p:sldId id="494" r:id="rId175"/>
    <p:sldId id="495" r:id="rId176"/>
    <p:sldId id="540" r:id="rId177"/>
    <p:sldId id="531" r:id="rId178"/>
    <p:sldId id="532" r:id="rId179"/>
    <p:sldId id="533" r:id="rId180"/>
    <p:sldId id="534" r:id="rId181"/>
    <p:sldId id="535" r:id="rId182"/>
    <p:sldId id="536" r:id="rId183"/>
    <p:sldId id="537" r:id="rId184"/>
    <p:sldId id="538" r:id="rId185"/>
    <p:sldId id="539" r:id="rId186"/>
    <p:sldId id="393" r:id="rId187"/>
    <p:sldId id="394" r:id="rId188"/>
    <p:sldId id="396" r:id="rId189"/>
    <p:sldId id="498" r:id="rId190"/>
    <p:sldId id="570" r:id="rId191"/>
    <p:sldId id="571" r:id="rId192"/>
    <p:sldId id="572" r:id="rId193"/>
    <p:sldId id="573" r:id="rId194"/>
    <p:sldId id="574" r:id="rId195"/>
    <p:sldId id="575" r:id="rId196"/>
    <p:sldId id="576" r:id="rId197"/>
    <p:sldId id="577" r:id="rId198"/>
    <p:sldId id="578" r:id="rId199"/>
    <p:sldId id="579" r:id="rId200"/>
    <p:sldId id="580" r:id="rId201"/>
    <p:sldId id="581" r:id="rId202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FF99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0929"/>
  </p:normalViewPr>
  <p:slideViewPr>
    <p:cSldViewPr>
      <p:cViewPr varScale="1">
        <p:scale>
          <a:sx n="73" d="100"/>
          <a:sy n="73" d="100"/>
        </p:scale>
        <p:origin x="-12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59" Type="http://schemas.openxmlformats.org/officeDocument/2006/relationships/slide" Target="slides/slide134.xml"/><Relationship Id="rId170" Type="http://schemas.openxmlformats.org/officeDocument/2006/relationships/slide" Target="slides/slide145.xml"/><Relationship Id="rId191" Type="http://schemas.openxmlformats.org/officeDocument/2006/relationships/slide" Target="slides/slide166.xml"/><Relationship Id="rId205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28" Type="http://schemas.openxmlformats.org/officeDocument/2006/relationships/slide" Target="slides/slide103.xml"/><Relationship Id="rId144" Type="http://schemas.openxmlformats.org/officeDocument/2006/relationships/slide" Target="slides/slide119.xml"/><Relationship Id="rId149" Type="http://schemas.openxmlformats.org/officeDocument/2006/relationships/slide" Target="slides/slide12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165" Type="http://schemas.openxmlformats.org/officeDocument/2006/relationships/slide" Target="slides/slide140.xml"/><Relationship Id="rId181" Type="http://schemas.openxmlformats.org/officeDocument/2006/relationships/slide" Target="slides/slide156.xml"/><Relationship Id="rId186" Type="http://schemas.openxmlformats.org/officeDocument/2006/relationships/slide" Target="slides/slide16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18" Type="http://schemas.openxmlformats.org/officeDocument/2006/relationships/slide" Target="slides/slide93.xml"/><Relationship Id="rId134" Type="http://schemas.openxmlformats.org/officeDocument/2006/relationships/slide" Target="slides/slide109.xml"/><Relationship Id="rId139" Type="http://schemas.openxmlformats.org/officeDocument/2006/relationships/slide" Target="slides/slide11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55" Type="http://schemas.openxmlformats.org/officeDocument/2006/relationships/slide" Target="slides/slide130.xml"/><Relationship Id="rId171" Type="http://schemas.openxmlformats.org/officeDocument/2006/relationships/slide" Target="slides/slide146.xml"/><Relationship Id="rId176" Type="http://schemas.openxmlformats.org/officeDocument/2006/relationships/slide" Target="slides/slide151.xml"/><Relationship Id="rId192" Type="http://schemas.openxmlformats.org/officeDocument/2006/relationships/slide" Target="slides/slide167.xml"/><Relationship Id="rId197" Type="http://schemas.openxmlformats.org/officeDocument/2006/relationships/slide" Target="slides/slide172.xml"/><Relationship Id="rId206" Type="http://schemas.openxmlformats.org/officeDocument/2006/relationships/viewProps" Target="viewProps.xml"/><Relationship Id="rId201" Type="http://schemas.openxmlformats.org/officeDocument/2006/relationships/slide" Target="slides/slide17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24" Type="http://schemas.openxmlformats.org/officeDocument/2006/relationships/slide" Target="slides/slide99.xml"/><Relationship Id="rId129" Type="http://schemas.openxmlformats.org/officeDocument/2006/relationships/slide" Target="slides/slide104.xml"/><Relationship Id="rId54" Type="http://schemas.openxmlformats.org/officeDocument/2006/relationships/slide" Target="slides/slide29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45" Type="http://schemas.openxmlformats.org/officeDocument/2006/relationships/slide" Target="slides/slide120.xml"/><Relationship Id="rId161" Type="http://schemas.openxmlformats.org/officeDocument/2006/relationships/slide" Target="slides/slide136.xml"/><Relationship Id="rId166" Type="http://schemas.openxmlformats.org/officeDocument/2006/relationships/slide" Target="slides/slide141.xml"/><Relationship Id="rId182" Type="http://schemas.openxmlformats.org/officeDocument/2006/relationships/slide" Target="slides/slide157.xml"/><Relationship Id="rId187" Type="http://schemas.openxmlformats.org/officeDocument/2006/relationships/slide" Target="slides/slide16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119" Type="http://schemas.openxmlformats.org/officeDocument/2006/relationships/slide" Target="slides/slide94.xml"/><Relationship Id="rId44" Type="http://schemas.openxmlformats.org/officeDocument/2006/relationships/slide" Target="slides/slide19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35" Type="http://schemas.openxmlformats.org/officeDocument/2006/relationships/slide" Target="slides/slide110.xml"/><Relationship Id="rId151" Type="http://schemas.openxmlformats.org/officeDocument/2006/relationships/slide" Target="slides/slide126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202" Type="http://schemas.openxmlformats.org/officeDocument/2006/relationships/slide" Target="slides/slide177.xml"/><Relationship Id="rId207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slide" Target="slides/slide95.xml"/><Relationship Id="rId125" Type="http://schemas.openxmlformats.org/officeDocument/2006/relationships/slide" Target="slides/slide100.xml"/><Relationship Id="rId141" Type="http://schemas.openxmlformats.org/officeDocument/2006/relationships/slide" Target="slides/slide116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slide" Target="slides/slide106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199" Type="http://schemas.openxmlformats.org/officeDocument/2006/relationships/slide" Target="slides/slide174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189" Type="http://schemas.openxmlformats.org/officeDocument/2006/relationships/slide" Target="slides/slide16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79" Type="http://schemas.openxmlformats.org/officeDocument/2006/relationships/slide" Target="slides/slide154.xml"/><Relationship Id="rId195" Type="http://schemas.openxmlformats.org/officeDocument/2006/relationships/slide" Target="slides/slide170.xml"/><Relationship Id="rId190" Type="http://schemas.openxmlformats.org/officeDocument/2006/relationships/slide" Target="slides/slide165.xml"/><Relationship Id="rId204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48" Type="http://schemas.openxmlformats.org/officeDocument/2006/relationships/slide" Target="slides/slide123.xml"/><Relationship Id="rId164" Type="http://schemas.openxmlformats.org/officeDocument/2006/relationships/slide" Target="slides/slide139.xml"/><Relationship Id="rId169" Type="http://schemas.openxmlformats.org/officeDocument/2006/relationships/slide" Target="slides/slide144.xml"/><Relationship Id="rId185" Type="http://schemas.openxmlformats.org/officeDocument/2006/relationships/slide" Target="slides/slide1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5.xml"/><Relationship Id="rId26" Type="http://schemas.openxmlformats.org/officeDocument/2006/relationships/slide" Target="slides/slide1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196" Type="http://schemas.openxmlformats.org/officeDocument/2006/relationships/slide" Target="slides/slide171.xml"/><Relationship Id="rId200" Type="http://schemas.openxmlformats.org/officeDocument/2006/relationships/slide" Target="slides/slide1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3E8C480-BBC9-468C-842F-024C5A7FDC1B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7B25BB6-F553-48BA-AE01-F2261B39BF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0613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E1C2D52-61F5-41D1-B89C-076341004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52746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E4E05-1875-4616-A28A-FFC837359CC5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9DFBB-4167-41EA-8509-43D4B23C0BC6}" type="slidenum">
              <a:rPr lang="it-IT" smtClean="0">
                <a:latin typeface="Times" pitchFamily="18" charset="0"/>
              </a:rPr>
              <a:pPr>
                <a:defRPr/>
              </a:pPr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94BE3-5686-452C-9AA2-B6376B066E14}" type="slidenum">
              <a:rPr lang="it-IT" smtClean="0">
                <a:latin typeface="Times" pitchFamily="18" charset="0"/>
              </a:rPr>
              <a:pPr>
                <a:defRPr/>
              </a:pPr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303A45-2BA4-42C2-988D-8C716ABEC7DD}" type="slidenum">
              <a:rPr lang="it-IT" smtClean="0">
                <a:latin typeface="Times" pitchFamily="18" charset="0"/>
              </a:rPr>
              <a:pPr>
                <a:defRPr/>
              </a:pPr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FD25A9-F913-45E9-B55B-635F8AA19E30}" type="slidenum">
              <a:rPr lang="it-IT" smtClean="0">
                <a:latin typeface="Times" pitchFamily="18" charset="0"/>
              </a:rPr>
              <a:pPr>
                <a:defRPr/>
              </a:pPr>
              <a:t>32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3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9.xml"/><Relationship Id="rId4" Type="http://schemas.openxmlformats.org/officeDocument/2006/relationships/tags" Target="../tags/tag101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16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8F17-3859-46DD-B5B6-3285D07E56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F5F3-E684-405B-A957-C30172E86D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1C6A4-64E8-48D6-9E9F-A5702532F75D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1C46B-88A9-430F-BB2D-D43813B7F8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DEE2-3502-4E7D-934E-AC53D30B4D56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74E1A-2150-482B-985C-877089E8B0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9434-8EA7-4B07-BBD8-8F662754463C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CDB07-F972-4051-A536-30821949A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1B895-84AA-4AF1-BD67-28B65346B165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AC036-928C-490C-871C-2A08897BD6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10D4-58C2-47D2-A322-9323DE913306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3BDD1-FC7A-4AFA-B1EE-763C5A3C7A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94D35-8DA3-422D-9A46-ECC2308C2151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E4F6-74FC-48E0-AB7E-1AB26A6F05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BB20-87BB-44DB-B93C-13729F8E3174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8EC57-C884-4D2C-B747-66F2CC2271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0A6A8-B072-4F61-AAAA-32313C6365E2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BCD5-0307-4F33-A216-50F843513A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39EB-A30C-40DE-AA89-6602693583AD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47615-487A-4FF6-B7ED-BBA0E95EAB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990F-AAFD-406C-83CA-92166C93FED6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F6225-2C06-4636-9A82-A1E6B870CF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AF81-96DA-46AF-B94B-4B14D3BF43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E038-3EBC-47CD-88BE-E85560F94FCA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9895-0934-436F-8BDE-2299D9510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9112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0690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323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9025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9651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723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2870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5264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667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522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865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CE73-3DAF-42C6-8C28-D98BB8281D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09694862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AAF8-DA66-425F-976D-A59F084017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23470129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83C7-60E4-4D4A-BC8C-E02226903A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46149352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E585-A12B-49BD-9018-6C1A8071B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09330126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D95D-3515-4D34-8187-F921F1AABE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879136327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1414-B05C-4F0D-80BC-AC2B049B1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42257773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E0D-FE41-4D70-90B8-83D201B9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68159084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76A-0A64-4625-AD97-7787EF5D97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88024491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03C4-04F7-41F1-8C94-FCDC37CF2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94010675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50A8-5D26-453C-86D0-0EB1292BAA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71340318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A186-D3D8-48EE-A98E-2E54B2ED0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26161792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1802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24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202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47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8333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9334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7906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658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5115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8866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1074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4447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0327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98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5443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8109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9889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2048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4055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9216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8473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2157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3399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521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8230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0139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0160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0429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88531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9574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7145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3389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68533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4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9688-F76C-4657-ACA3-3C8D0C5D64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770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4711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06250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3080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8080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49576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0680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9758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64604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83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145978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0539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473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0592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4886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7615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7700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2727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52155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658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3514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14786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0538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2089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4771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01620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93821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28272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59606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797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EA61-B2BA-4387-880B-B22CCA3ADE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6343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91351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7497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755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1739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658050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39308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31515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19013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825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E374C-3343-4603-AC00-5C43120E3C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58513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95695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0703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1BE4-FBB4-4B57-8C3C-F3DA9FB43D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24115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5851D-3663-4C9D-BF70-AEBF9A6B1E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6004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A794E-EE91-489E-A8BD-E61F7B2086D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75216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EC6D-0C26-4D27-84D4-1F1DCFC17F6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09664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AB2AA-C6D2-41C4-85E8-0B0F5143C0E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09502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B5DAA-B8FB-4227-8294-B74167BE5C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76718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BFE4-49D3-4B19-95EC-91DB7E25869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305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B2BC-4916-4F3B-8DE0-5DF7674BFE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C8571-55D5-4C69-9F2A-4C3CBE8E94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34610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184E7-6D88-4B8F-A079-EFCA4237E5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4012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9FBE3-E846-40E2-A01E-9E69240744F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578924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D761A-0295-4931-B43F-10769D8F8BC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968623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0A97-CB00-44C1-8C05-C7EE13AA46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400B-132E-43F7-930C-BCE632FFA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1283018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59B1-D42F-4A78-AAF5-5240227D44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785D-13D7-4AF9-AFD0-C64E14CBC7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584303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60B58-7208-4445-B2E7-FBB671FF24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DECE-9138-4775-AD29-C22DE45D78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775339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5E5ED-5658-4071-9F48-4147459EF8D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72CA4-2F47-4B34-BEE4-F0324BA639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8957740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3030-AAE1-4F20-B7A9-8A8604A3CD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106BF-F3F4-409B-AA37-48A44B95C7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226540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C22A-6976-43E6-A8A1-F23050E115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E25C-1F61-4073-8940-1E0E05A48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38246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CF5D-654D-42B5-94F1-CFA13A8506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E442-BC85-436D-BE82-17A6A153CD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C913-C80E-457A-BB08-F63F7B2284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595643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D84C-156E-4B72-8F57-53E4756088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747B-D8FE-436B-9C52-A7354A0611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360458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3FAE4-2D4B-494D-A5AE-6653643B78A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8E2E0-2C75-4203-9060-6356924216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887078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DC78D-B57F-4149-9C1C-F1B5791627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0167-BF6A-4590-864E-F9FE8EC727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697924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5E94F-686E-4676-BAC9-8DAC452EF1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FF1C4-6684-43E0-BD57-28061482428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985026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186BB-EF44-44FC-BAC5-336C4F46838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344480"/>
      </p:ext>
    </p:extLst>
  </p:cSld>
  <p:clrMapOvr>
    <a:masterClrMapping/>
  </p:clrMapOvr>
  <p:transition spd="slow">
    <p:dissolv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2F190-EDF6-45D3-B73B-1E7F3150851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390136"/>
      </p:ext>
    </p:extLst>
  </p:cSld>
  <p:clrMapOvr>
    <a:masterClrMapping/>
  </p:clrMapOvr>
  <p:transition spd="slow">
    <p:dissolv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99FC-2E95-4A8C-A078-94679D77FF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673745"/>
      </p:ext>
    </p:extLst>
  </p:cSld>
  <p:clrMapOvr>
    <a:masterClrMapping/>
  </p:clrMapOvr>
  <p:transition spd="slow">
    <p:dissolv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87C43-47F1-4842-A7D3-F444AE42D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488690"/>
      </p:ext>
    </p:extLst>
  </p:cSld>
  <p:clrMapOvr>
    <a:masterClrMapping/>
  </p:clrMapOvr>
  <p:transition spd="slow">
    <p:dissolv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8F95-6FDA-4B8F-86F0-4D769694309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825483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3136C-5F5F-4302-B473-5E0DC6B18B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320E8-9EF7-470D-9067-DD4667595E2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009813"/>
      </p:ext>
    </p:extLst>
  </p:cSld>
  <p:clrMapOvr>
    <a:masterClrMapping/>
  </p:clrMapOvr>
  <p:transition spd="slow">
    <p:dissolv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406D-418D-4C11-9E3F-BF4F2989DE2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47934"/>
      </p:ext>
    </p:extLst>
  </p:cSld>
  <p:clrMapOvr>
    <a:masterClrMapping/>
  </p:clrMapOvr>
  <p:transition spd="slow">
    <p:dissolv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5363-0F92-4C7E-94F7-DA8FA2EAD20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266290"/>
      </p:ext>
    </p:extLst>
  </p:cSld>
  <p:clrMapOvr>
    <a:masterClrMapping/>
  </p:clrMapOvr>
  <p:transition spd="slow">
    <p:dissolv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2C52E-508D-4ECA-8E62-9669925F0B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0757636"/>
      </p:ext>
    </p:extLst>
  </p:cSld>
  <p:clrMapOvr>
    <a:masterClrMapping/>
  </p:clrMapOvr>
  <p:transition spd="slow">
    <p:dissolv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2045-D3D6-45E7-9C90-DED9E13CE0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383082"/>
      </p:ext>
    </p:extLst>
  </p:cSld>
  <p:clrMapOvr>
    <a:masterClrMapping/>
  </p:clrMapOvr>
  <p:transition spd="slow">
    <p:dissolv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D8063-0D4D-4D1C-ACC6-7027916066A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165915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C6025-967F-4A25-94DE-2AB0E0A0D1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7ACEB-7EB6-4649-BBE7-A5D40A0712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3506D-AA9B-486C-80E6-6B5BE24ED5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4896-A280-4AC3-8C38-A6171FC661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992B0-5672-4520-B3C6-33BF0F6738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E87F7-F32E-42A7-A3F3-145400E009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B1605-B010-4FFF-BE36-736DC9F745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AEC6-AC11-4171-9AF4-D27552A6CD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15D1E-6023-4E84-882C-6EF0772627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F3F47-8BA5-4F56-AA86-1362FAA85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BCB2-A779-450C-A52B-6D7710FE15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1A009-5969-4F7E-B4C5-D43A985823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C6A3-9D45-4597-890D-C24BCBED98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24F9-B14A-4920-89BF-A49A714AAE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50B77-F30A-409B-A094-AAA83D4D9C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5046D-F237-4DA2-9D5D-FF7A5F8D7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015E3-6E0B-46C1-BF39-37B2F9932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64EA-9B20-465F-BB5E-89F75D25EE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21A9F-D269-4876-8D28-1B43ED741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ABF13-7A0F-4ABF-B7CF-6B59CE9919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E4277-C6ED-4201-8F90-1C24CE0394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6E79-99A9-496F-8CAD-2D18C15E845F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A17-DE74-45A6-8833-04C26C934F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FBDB-E6DE-4F5B-851B-9D17E94683C2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8D2C-0470-440E-90F9-62857E974E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5230-4BFA-463A-A219-DD7E78D8ACC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0F8F-E423-4127-A9E1-F3A7055DD3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2AC7-DFE1-4AF7-85C1-78D6079EBB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1A14-34BD-40BD-BF8F-1352D3694BBA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809F-1ADE-4CF5-9BC0-CDEC6D6232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1C92-6D32-4881-90A1-235CA6EDBC2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863B-F85E-4390-A34F-F3F5757B9A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FCEF-156D-492F-B57E-87A8604F9F64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F846-92C2-4559-B4F4-F6BD3C685D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532-3A06-40D4-9E40-31297512C64E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2DBB-286D-4728-9896-5C2A9E3684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911C-971D-4024-BFB7-7D79B73D96D1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9DF2-7759-4529-A34E-BF5FA954B8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DE0C-3AB4-4A73-A89C-B8A95349C58D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A646-B332-4C01-8439-58549E550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B436-6D5F-4ADB-815C-0D6F08561A49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3DEE-BBD8-4C1A-990F-3BDB9A309F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B6E7-EA51-4BAA-A744-2B6444628351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0166-E5BF-46E1-B477-B4B9F7704C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F43C-7600-4D79-B6AD-52BC09C5CD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BDB5-835A-48B8-8F2B-9894AA7ADE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1054-2790-442F-9EC6-400EF23760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5F86-503B-4BDB-95E7-9AF022F80E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B09E-9BC7-4BE5-923A-D15D73E409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3DD4-A773-439F-B46C-597C215382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3E61-0183-4344-A790-9D7DC85460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E313-44C8-469B-9262-5156EFF1FB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A0CE-4A6A-4AFA-B35A-8B2E9B03B3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DAB9-9C47-4C20-9B91-EA06BB9DCC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796A-7150-4A6A-B484-50EED659B8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2096-9069-4AF4-B86D-7B0970F437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17984-D472-491B-8B78-335872C93AE2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C4277-39BF-4D3F-8F3D-6D3CE0215E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E250B-8969-4D2B-9A71-5C006EB790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6998-4417-49F0-ACE3-B8A48B125454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04D48-7879-4CCD-B2A2-7F1A4BEAD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636CE-FF8E-4D4D-B6BC-440A61908AD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E6DC3-AF2C-4D15-A66A-4FBC093C13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8E7E-3613-4F0C-9E5A-F39C5630FDF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70F7C-5387-4C3E-8E97-97C3AF29C7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EA6BC-2660-4E38-B9DF-6F89D5BE8169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C4EAB-CB7A-4014-B3BE-A13CE0AC53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D541-557E-422C-BDA2-F08F1F0F2FA5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93B2-2261-4622-BE42-D6B6207C09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DCE5-39D8-4E41-A711-CF452D7D33B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B76F1-DA25-4D9C-AB6F-70689F8FC1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854BD-8E67-467D-BB54-86A853CF4045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A03A2-308C-45CC-9199-2344ADFBE2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4118-9E2F-47EA-A8AC-46DBEDABD9EA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8942-E142-4A8E-A77E-AA54CAD821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5CDE-E242-41A4-9397-FA44FAB88B57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1847-ECD9-40BE-B78B-5BA7D73EBC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B261-AD3C-4F14-AEB7-6D9458CDAD67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6919-3699-428C-99D0-E486DE4CA3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200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ags" Target="../tags/tag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211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12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09CDB7B-31E8-415D-9F63-15CF5FE21A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6E1A93-BDD5-45FB-9BAB-5DDECA345E52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F75F4-06AE-4805-ADC7-00C2CB2CDC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F188AB8-5FB8-4E86-BD80-5B4CB58B694F}" type="slidenum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84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A48645D-F927-4D49-B89E-E11F66E60F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5272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2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7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1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21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31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117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156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BA3A9B5-C9AC-40A8-B2D6-4FCE9DA05F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6711705-2ADA-468B-99DA-9559BBAC05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607B9B6-DEE6-4413-8502-3ABC7E1752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8F791C4-9E04-4F3A-BE41-65E4AF7C24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EDA2A2F-6162-4F4B-A16F-DEC863443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4CD2EC3-05E4-40C7-82D7-4F3B333E59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87CCB6-6642-427F-8D4A-6E6F421A916F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CEE3F19-56DC-4ADD-A9F7-A1B0EFA22F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0A2B09E-DFFE-44CC-BF8E-D20B66AA80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D753ED5-DB34-4C03-8F6D-A72A7F5855E4}" type="datetimeFigureOut">
              <a:rPr lang="it-IT"/>
              <a:pPr>
                <a:defRPr/>
              </a:pPr>
              <a:t>05/03/2019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C79E1EA-DABD-4E93-8E39-717F526D67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2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2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7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1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1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4" Type="http://schemas.openxmlformats.org/officeDocument/2006/relationships/image" Target="../media/image95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6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6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1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20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0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0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5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20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5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6.xml"/><Relationship Id="rId1" Type="http://schemas.openxmlformats.org/officeDocument/2006/relationships/tags" Target="../tags/tag20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6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2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7U9P7lbOw8w/Ta3GynVYvAI/AAAAAAAAB88/num-wKtRvtM/s1600/kramskoy-cristo-nel-deser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9512" y="6470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Prima </a:t>
            </a: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608585" y="4941168"/>
            <a:ext cx="35092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10  marzo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2019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07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75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96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80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808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046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254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307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97142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="" xmlns:p14="http://schemas.microsoft.com/office/powerpoint/2010/main" val="680542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272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878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9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400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807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599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084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495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6621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328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173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06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1173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23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pane del cielo che ci hai dato, o Padre, alimenti in noi la fede, accresca la speranza, rafforzi la carità, e ci insegni ad aver fame di Cristo, pane vivo e vero, e a nutrirci di ogni parola che esce dalla tua bocca. Per Cristo nostro Signore.							</a:t>
            </a:r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E con il tuo spirito.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Amen.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Rendiamo grazie a Dio.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874" y="214290"/>
            <a:ext cx="8994770" cy="68634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</a:t>
            </a: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Q</a:t>
            </a: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UARESIMA </a:t>
            </a:r>
            <a:endParaRPr lang="it-IT" sz="8800" b="1" dirty="0">
              <a:ln w="11430"/>
              <a:solidFill>
                <a:srgbClr val="CC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Calligraphy" pitchFamily="66" charset="0"/>
            </a:endParaRPr>
          </a:p>
          <a:p>
            <a:pPr algn="ctr" eaLnBrk="0" hangingPunct="0">
              <a:defRPr/>
            </a:pP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 buona</a:t>
            </a: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</a:t>
            </a:r>
            <a:r>
              <a:rPr lang="it-IT" sz="8800" b="1" dirty="0" smtClean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omenica</a:t>
            </a:r>
            <a:endParaRPr lang="it-IT" sz="8800" b="1" dirty="0">
              <a:ln w="11430"/>
              <a:solidFill>
                <a:srgbClr val="CC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074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525929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3541079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0824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cie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19672" y="6021288"/>
            <a:ext cx="7026282" cy="7078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Gesù tutto il cielo si apre,</a:t>
            </a:r>
          </a:p>
        </p:txBody>
      </p:sp>
    </p:spTree>
    <p:extLst>
      <p:ext uri="{BB962C8B-B14F-4D97-AF65-F5344CB8AC3E}">
        <p14:creationId xmlns="" xmlns:p14="http://schemas.microsoft.com/office/powerpoint/2010/main" val="2259898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55576" y="5949280"/>
            <a:ext cx="7632848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ogni figlio conosce suo </a:t>
            </a:r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Padre;</a:t>
            </a:r>
            <a:endParaRPr lang="it-IT" sz="4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547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cose-non-indispensabili-quando-nasce-un-bimbo-L-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4"/>
            <a:ext cx="9144000" cy="6860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9756" y="5445224"/>
            <a:ext cx="8964488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alla vita rinasce ogni cosa</a:t>
            </a:r>
          </a:p>
          <a:p>
            <a:pPr algn="ctr" eaLnBrk="0" hangingPunct="0"/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GB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l’amore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raduna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GB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Chiesa</a:t>
            </a:r>
            <a:r>
              <a:rPr lang="en-GB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852581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9698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98044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4267536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76013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 smtClean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703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</a:t>
            </a:r>
            <a:r>
              <a:rPr lang="it-IT" sz="4000" dirty="0" smtClean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9281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</a:t>
            </a:r>
            <a:r>
              <a:rPr lang="it-IT" sz="4000" dirty="0" smtClean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Padre</a:t>
            </a:r>
          </a:p>
          <a:p>
            <a:pPr algn="ctr" eaLnBrk="0" hangingPunct="0"/>
            <a:r>
              <a:rPr lang="it-IT" sz="4000" dirty="0" smtClean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</a:t>
            </a:r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suo Figlio ha </a:t>
            </a:r>
            <a:r>
              <a:rPr lang="it-IT" sz="4000" dirty="0" smtClean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4123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8442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840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1750171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7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1288953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55233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46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583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550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  <p:extLst>
      <p:ext uri="{BB962C8B-B14F-4D97-AF65-F5344CB8AC3E}">
        <p14:creationId xmlns:p14="http://schemas.microsoft.com/office/powerpoint/2010/main" xmlns="" val="199654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  <p:extLst>
      <p:ext uri="{BB962C8B-B14F-4D97-AF65-F5344CB8AC3E}">
        <p14:creationId xmlns:p14="http://schemas.microsoft.com/office/powerpoint/2010/main" xmlns="" val="103892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  <p:extLst>
      <p:ext uri="{BB962C8B-B14F-4D97-AF65-F5344CB8AC3E}">
        <p14:creationId xmlns:p14="http://schemas.microsoft.com/office/powerpoint/2010/main" xmlns="" val="323766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88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3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Il pane del cielo che ci hai dato, o Padre, alimenti in noi la fede, accresca la speranza, rafforzi la carità, e ci insegni ad aver fame di Cristo, pane vivo e vero, e a nutrirci di ogni parola che esce dalla tua bocca. Per Cristo nostro Signore.							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23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284093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171335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2357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4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33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02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85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437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7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xmlns="" val="45701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xmlns="" val="291221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69906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5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72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6161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14313" y="214313"/>
            <a:ext cx="86439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Signore nostro Dio, ascolta la voce della Chiesa che t'invoca nel deserto del mondo: stendi su di noi la tua mano, perché nutriti con il pane della tua parola e fortificati dal tuo Spirito, vinciamo con il digiuno e la preghiera le continue seduzioni del maligno. 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428604"/>
            <a:ext cx="8715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</a:t>
            </a:r>
          </a:p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0270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3" y="500063"/>
            <a:ext cx="4462462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85750" y="214313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 dirty="0" smtClean="0">
                <a:latin typeface="Calibri" pitchFamily="34" charset="0"/>
                <a:cs typeface="Times New Roman" pitchFamily="18" charset="0"/>
              </a:rPr>
              <a:t>Dal libro del Deuteronòmio</a:t>
            </a: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Mosè parlò al popolo e disse: «Il sacerdote prenderà la cesta dalle tue mani e la deporrà davanti all’altare del Signore, tuo Dio, e tu pronuncerai queste parole davanti al Signore, tuo Dio: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6439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“Mio padre era un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Aramèo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errante; scese in Egitto, vi stette come un forestiero con poca gente e vi diventò una nazione grande, forte e numerosa. Gli Egiziani ci maltrattarono, ci umiliarono e ci imposero una dura schiavitù.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715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Allora gridammo al Signore, al Dio dei nostri padri, e il Signore ascoltò la nostra voce, vide la nostra umiliazione, la nostra miseria e la nostra oppressione; il Signore ci fece uscire dall’Egitto con mano potente e con braccio teso, spargendo terrore e operando segni e prodigi.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2"/>
          <p:cNvSpPr>
            <a:spLocks noChangeArrowheads="1"/>
          </p:cNvSpPr>
          <p:nvPr/>
        </p:nvSpPr>
        <p:spPr bwMode="auto">
          <a:xfrm>
            <a:off x="428625" y="285750"/>
            <a:ext cx="828675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Ci condusse in questo luogo e ci diede questa terra, dove scorrono latte e miele. Ora, ecco, io presento le primizie dei frutti del suolo che tu, Signore, mi hai dato”. Le deporrai davanti al Signore, tuo Dio, e ti prostrerai davanti al Signore, tuo Dio».</a:t>
            </a:r>
          </a:p>
          <a:p>
            <a:pPr algn="just" eaLnBrk="0" hangingPunct="0"/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 Dio.           </a:t>
            </a:r>
          </a:p>
          <a:p>
            <a:pPr algn="r"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http://www.libro-salerno.com/forclerosa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500188" y="1714500"/>
            <a:ext cx="721518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Resta con noi, Signore, *</a:t>
            </a: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nell'ora della prova.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8579" y="3286125"/>
            <a:ext cx="8786842" cy="31700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Chi abita al riparo dell’Altissimo passerà la notte all’ombra dell’Onnipotente. Io dico al Signore: «Mio rifugio e mia fortezza, mio Dio in cui confido». 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mineralipiemonte.it/Public/Image/Colledellabattagliavaldiala/Stella%20alpina%20e%20astro%20alpin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14312" y="116632"/>
            <a:ext cx="8688387" cy="3170099"/>
          </a:xfrm>
          <a:prstGeom prst="rect">
            <a:avLst/>
          </a:prstGeom>
          <a:solidFill>
            <a:srgbClr val="24B30A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Non ti potrà colpire la sventura, nessun colpo cadrà sulla tua tenda. Egli per te darà ordine ai suoi angeli di custodirti in tutte le tue vie.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87513" y="5445224"/>
            <a:ext cx="721518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Resta con noi, Signore, *</a:t>
            </a: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nell'ora della prova.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http://www.portolani.net/amistico/sentiero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7187" y="249839"/>
            <a:ext cx="8429625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Sulle mani essi ti porteranno, perché il tuo piede non inciampi nella pietra. Calpesterai leoni e vipere, schiaccerai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leoncelli</a:t>
            </a:r>
            <a:r>
              <a:rPr lang="it-IT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e draghi. </a:t>
            </a:r>
            <a:endParaRPr lang="ca-ES" sz="40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03648" y="5373216"/>
            <a:ext cx="721518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Resta con noi, Signore, *</a:t>
            </a: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nell'ora della prova.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98071" y="5384281"/>
            <a:ext cx="721518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Resta con noi, Signore, *</a:t>
            </a: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nell'ora della prova.</a:t>
            </a:r>
          </a:p>
        </p:txBody>
      </p:sp>
      <p:sp>
        <p:nvSpPr>
          <p:cNvPr id="3" name="Rettangolo 2"/>
          <p:cNvSpPr/>
          <p:nvPr/>
        </p:nvSpPr>
        <p:spPr>
          <a:xfrm>
            <a:off x="251520" y="188640"/>
            <a:ext cx="8715436" cy="37856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«Lo libererò, perché a me si è legato, lo porrò al sicuro, perché ha conosciuto il mio nome. Mi invocherà e io gli darò risposta; nell’angoscia io sarò con lui, lo libererò e lo renderò glorioso».</a:t>
            </a:r>
            <a:endParaRPr lang="it-IT" sz="4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KE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37883" y="4786322"/>
            <a:ext cx="8068234" cy="193899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di solo pane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vivrà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l'uomo, </a:t>
            </a:r>
          </a:p>
          <a:p>
            <a:pPr algn="ct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di ogni parola </a:t>
            </a:r>
          </a:p>
          <a:p>
            <a:pPr algn="ct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 esce dalla bocca di Dio</a:t>
            </a:r>
            <a:r>
              <a:rPr lang="ca-E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85720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786050" y="2214563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891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Gesù, pieno di Spirito Santo, si allontanò dal Giordano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64315" y="4500570"/>
            <a:ext cx="821537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 era guidato dallo Spirito nel deserto, per quaranta giorni, tentato dal diavolo.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57158" y="4820205"/>
            <a:ext cx="8429684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Non mangiò nulla in quei giorni, ma quando furono terminati, ebbe fame.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4929158" y="116632"/>
            <a:ext cx="4214842" cy="31700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Allora il diavolo gli disse: «Se tu sei Figlio di Dio, di’ a questa pietra che diventi pane».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 gli rispose: «Sta scritto: “Non di solo pane vivrà l’uomo”».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diavolo lo condusse in alto,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xmlns="" val="338479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4572008"/>
            <a:ext cx="4214842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gli mostrò in un istante tutti i regni della terra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gli disse: «Ti darò tutto questo potere e la loro gloria, perché a me è stata data e io la do a chi voglio.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500034" y="5072074"/>
            <a:ext cx="8429684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Perciò, se ti prostrerai in adorazione dinanzi a me, tutto sarà tuo».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428596" y="4429132"/>
            <a:ext cx="8429668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 gli rispose: «Sta scritto: “Il Signore, Dio tuo, adorerai: a lui solo renderai culto”».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714348" y="5214950"/>
            <a:ext cx="778672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 condusse a Gerusalemme, lo pose sul punto più alto del tempio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285720" y="3929066"/>
            <a:ext cx="8643998" cy="25545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gli disse: «Se tu sei Figlio di Dio, gèttati giù di qui; sta scritto infatti: “Ai suoi angeli darà ordini a tuo riguardo affinché essi ti custodiscano”;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3"/>
            <a:ext cx="9144000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57158" y="285728"/>
            <a:ext cx="3714776" cy="44012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anche: “Essi ti porteranno sulle loro mani perché il tuo piede non inciampi in una pietra”». 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5214950"/>
            <a:ext cx="8715436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 gli rispose: «È stato detto: “Non metterai alla prova il Signore Dio tuo”». </a:t>
            </a:r>
            <a:endParaRPr kumimoji="0" lang="it-IT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357158" y="4643446"/>
            <a:ext cx="8072478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Dopo aver esaurito ogni tentazione, il diavolo si allontanò da lui fino al momento fissato.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1C_1Qu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7752" cy="687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Dio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eterno e onnipotente,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ricevesse il dono della vita eterna: benedici 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  <a:sym typeface="Wingdings"/>
              </a:rPr>
              <a:t>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in questo giorno a te consacrato.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cs typeface="+mn-cs"/>
              </a:rPr>
              <a:t>FRUTTO DELLA NOSTRA TERRA</a:t>
            </a:r>
          </a:p>
        </p:txBody>
      </p:sp>
    </p:spTree>
    <p:extLst>
      <p:ext uri="{BB962C8B-B14F-4D97-AF65-F5344CB8AC3E}">
        <p14:creationId xmlns:p14="http://schemas.microsoft.com/office/powerpoint/2010/main" xmlns="" val="216293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00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04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pane della nostra vita,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68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cibo della quotidianità.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50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un giorno,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spezzavi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tuoi,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pane, cibo vero dell’umanità.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68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97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Amen.</a:t>
            </a:r>
          </a:p>
          <a:p>
            <a:pPr eaLnBrk="0" hangingPunct="0">
              <a:defRPr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77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38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69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84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93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0066FF">
              <a:alpha val="60000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vino delle nostre vigne,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1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0066FF">
              <a:alpha val="52157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sulla mensa dei fratelli tuoi.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44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858000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un giorno,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bevevi con i tuoi,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vino,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ti doni per la vita mia.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92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4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60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450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47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30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arrocchia.mozzanica.com/wp-content/uploads/2014/03/Monte-delle-tentazio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63"/>
            <a:ext cx="9220947" cy="6917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03171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igarte.com/evafriese/image/opere-32/gigarte_opera_47452/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3635896" y="393305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9197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santamariaallafonte.it/blog/wp-content/uploads/2014/03/005-ultimo-raggio-di-sole.jpg_2011101819044_005-ultimo-raggio-di-so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33128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1.bp.blogspot.com/-5-Bflz6ccwM/UwyT6cNBqqI/AAAAAAAAArQ/g1Jw_e5zqv4/s1600/1470322_572563179490859_175142836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59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251520" y="548680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8045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antuariomarcelliana.it/images/p099_1_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604117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42480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="" xmlns:p14="http://schemas.microsoft.com/office/powerpoint/2010/main" val="35060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cosangabriele.com/eco/wp-content/uploads/2014/03/Carlo-Baglione-Cristo-ne-deser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>
            <p:custDataLst>
              <p:tags r:id="rId2"/>
            </p:custDataLst>
          </p:nvPr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3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40864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856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75618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610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71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40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ssaggidigesu.files.wordpress.com/2014/04/the-grand-counc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-227598"/>
            <a:ext cx="8585695" cy="7101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46039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="" xmlns:p14="http://schemas.microsoft.com/office/powerpoint/2010/main" val="983664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2.bp.blogspot.com/-ShxKS7Pvl1A/UwXW3OeLaQI/AAAAAAAAVaY/8ocb4dAmNqs/s1600/son+of+god+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5632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regno, </a:t>
            </a:r>
            <a:r>
              <a:rPr lang="it-IT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79932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="" xmlns:p14="http://schemas.microsoft.com/office/powerpoint/2010/main" val="3082262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="" xmlns:p14="http://schemas.microsoft.com/office/powerpoint/2010/main" val="26361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4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6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79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="" xmlns:p14="http://schemas.microsoft.com/office/powerpoint/2010/main" val="361478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3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6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98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33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9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2889</Words>
  <Application>Microsoft Office PowerPoint</Application>
  <PresentationFormat>Presentazione su schermo (4:3)</PresentationFormat>
  <Paragraphs>419</Paragraphs>
  <Slides>177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25</vt:i4>
      </vt:variant>
      <vt:variant>
        <vt:lpstr>Titoli diapositive</vt:lpstr>
      </vt:variant>
      <vt:variant>
        <vt:i4>177</vt:i4>
      </vt:variant>
    </vt:vector>
  </HeadingPairs>
  <TitlesOfParts>
    <vt:vector size="202" baseType="lpstr">
      <vt:lpstr>En blanco</vt:lpstr>
      <vt:lpstr>1_En blanco</vt:lpstr>
      <vt:lpstr>2_En blanco</vt:lpstr>
      <vt:lpstr>Tema di Office</vt:lpstr>
      <vt:lpstr>2_Struttura predefinita</vt:lpstr>
      <vt:lpstr>2_Tema di Office</vt:lpstr>
      <vt:lpstr>1_Tema di Office</vt:lpstr>
      <vt:lpstr>3_En blanco</vt:lpstr>
      <vt:lpstr>6_Tema di Office</vt:lpstr>
      <vt:lpstr>3_Tema di Office</vt:lpstr>
      <vt:lpstr>Struttura predefinita</vt:lpstr>
      <vt:lpstr>1_Struttura predefinita</vt:lpstr>
      <vt:lpstr>4_Tema di Office</vt:lpstr>
      <vt:lpstr>3_Struttura predefinita</vt:lpstr>
      <vt:lpstr>6_En blanco</vt:lpstr>
      <vt:lpstr>5_Tema di Office</vt:lpstr>
      <vt:lpstr>15_Tema di Office</vt:lpstr>
      <vt:lpstr>4_En blanco</vt:lpstr>
      <vt:lpstr>8_Tema di Office</vt:lpstr>
      <vt:lpstr>9_Tema di Office</vt:lpstr>
      <vt:lpstr>4_Struttura predefinita</vt:lpstr>
      <vt:lpstr>5_Struttura predefinita</vt:lpstr>
      <vt:lpstr>5_En blanco</vt:lpstr>
      <vt:lpstr>7_Tema di Office</vt:lpstr>
      <vt:lpstr>7_En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Oreste</cp:lastModifiedBy>
  <cp:revision>103</cp:revision>
  <dcterms:created xsi:type="dcterms:W3CDTF">2004-02-08T06:47:58Z</dcterms:created>
  <dcterms:modified xsi:type="dcterms:W3CDTF">2019-03-05T20:12:47Z</dcterms:modified>
</cp:coreProperties>
</file>